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Open Sans Extra Bold" panose="020B0604020202020204" charset="0"/>
      <p:regular r:id="rId10"/>
    </p:embeddedFont>
    <p:embeddedFont>
      <p:font typeface="Poppins" panose="020B0604020202020204" charset="0"/>
      <p:regular r:id="rId11"/>
    </p:embeddedFont>
    <p:embeddedFont>
      <p:font typeface="Poppins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9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1331" y="3298747"/>
            <a:ext cx="8015383" cy="32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</a:pPr>
            <a:r>
              <a:rPr lang="en-US" sz="9156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Gestion</a:t>
            </a:r>
            <a:r>
              <a:rPr lang="en-US" sz="9156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de </a:t>
            </a:r>
          </a:p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 dirty="0" err="1" smtClean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Docentes</a:t>
            </a:r>
            <a:endParaRPr lang="en-US" sz="9156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91331" y="6631448"/>
            <a:ext cx="7366063" cy="501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Samuel Romero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8211" r="-18211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2356712" y="1514784"/>
            <a:ext cx="2154276" cy="45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2586" b="1" spc="-51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7 °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2903493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6755" y="4236467"/>
            <a:ext cx="10494490" cy="294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Objetivo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desarrollar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aplicación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web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interactiva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útil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para la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  </a:t>
            </a:r>
            <a:r>
              <a:rPr lang="en-US" sz="2348" spc="-46" dirty="0" err="1" smtClean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docentes</a:t>
            </a:r>
            <a:r>
              <a:rPr lang="en-US" sz="2348" spc="-46" dirty="0" smtClean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y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espacios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curriculares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 un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colegio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. La idea principal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proporcionar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intuitiva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comoda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poder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cargar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docentes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espacios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tambien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asignar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espacios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curriculares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docentes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mostrar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un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archivo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datos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 de las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materias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que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tiene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asignadas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el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docente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348" spc="-46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14313" y="1459818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518345" y="3367671"/>
            <a:ext cx="8414772" cy="427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Objetivos Generales</a:t>
            </a:r>
          </a:p>
          <a:p>
            <a:pPr algn="l">
              <a:lnSpc>
                <a:spcPts val="2843"/>
              </a:lnSpc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1.Desarrollar una aplicación web intuitiva, visualmente agradable y comoda para los trabajadores del colegio.</a:t>
            </a:r>
          </a:p>
          <a:p>
            <a:pPr algn="l">
              <a:lnSpc>
                <a:spcPts val="2843"/>
              </a:lnSpc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2.Ofrecer una experiencia optimizada para la gestion de datos.</a:t>
            </a:r>
          </a:p>
          <a:p>
            <a:pPr algn="l">
              <a:lnSpc>
                <a:spcPts val="2843"/>
              </a:lnSpc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3.Asegurar el mantenimiento de la aplicación mediante buenas prácticas de desarrollo.</a:t>
            </a:r>
          </a:p>
          <a:p>
            <a:pPr algn="l">
              <a:lnSpc>
                <a:spcPts val="2843"/>
              </a:lnSpc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43"/>
              </a:lnSpc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843"/>
              </a:lnSpc>
              <a:spcBef>
                <a:spcPct val="0"/>
              </a:spcBef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8345" y="2273750"/>
            <a:ext cx="6830332" cy="76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Objetivos generales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09132" y="1222804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Tecnologias utilizadas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09132" y="2128374"/>
            <a:ext cx="9006427" cy="53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Tecnologías Utilizadas</a:t>
            </a:r>
          </a:p>
          <a:p>
            <a:pPr algn="l">
              <a:lnSpc>
                <a:spcPts val="2843"/>
              </a:lnSpc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● React: Usado para construir la interfaz de gestión de datos, interfaz de la biblioteca y de los perfiles de cada usuario.</a:t>
            </a:r>
          </a:p>
          <a:p>
            <a:pPr algn="l">
              <a:lnSpc>
                <a:spcPts val="2843"/>
              </a:lnSpc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● Node.js: Ambiente de ejecución para gestionar el bakend y llevar acabo la conexion y consultas a la base de datos.</a:t>
            </a:r>
          </a:p>
          <a:p>
            <a:pPr algn="l">
              <a:lnSpc>
                <a:spcPts val="2843"/>
              </a:lnSpc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● Vite: Empaquetador moderno que acelerael proceso de desarrollo con una recarga rápida en tiempo real.</a:t>
            </a:r>
          </a:p>
          <a:p>
            <a:pPr algn="l">
              <a:lnSpc>
                <a:spcPts val="2843"/>
              </a:lnSpc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● Router: Libreríade enrutamiento que me permitió configurar la navegación de maneras sencilla entre pantallas.</a:t>
            </a:r>
          </a:p>
          <a:p>
            <a:pPr algn="l">
              <a:lnSpc>
                <a:spcPts val="2843"/>
              </a:lnSpc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843"/>
              </a:lnSpc>
              <a:spcBef>
                <a:spcPct val="0"/>
              </a:spcBef>
            </a:pPr>
            <a:endParaRPr lang="en-US" sz="2030" spc="-4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966307" y="300249"/>
            <a:ext cx="8027935" cy="9598729"/>
            <a:chOff x="0" y="0"/>
            <a:chExt cx="8603361" cy="10286746"/>
          </a:xfrm>
        </p:grpSpPr>
        <p:sp>
          <p:nvSpPr>
            <p:cNvPr id="11" name="Freeform 11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28002" r="-5146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567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2767" y="8044404"/>
            <a:ext cx="7462800" cy="1473903"/>
          </a:xfrm>
          <a:custGeom>
            <a:avLst/>
            <a:gdLst/>
            <a:ahLst/>
            <a:cxnLst/>
            <a:rect l="l" t="t" r="r" b="b"/>
            <a:pathLst>
              <a:path w="7462800" h="1473903">
                <a:moveTo>
                  <a:pt x="0" y="0"/>
                </a:moveTo>
                <a:lnTo>
                  <a:pt x="7462799" y="0"/>
                </a:lnTo>
                <a:lnTo>
                  <a:pt x="7462799" y="1473903"/>
                </a:lnTo>
                <a:lnTo>
                  <a:pt x="0" y="1473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72767" y="2439218"/>
            <a:ext cx="7462800" cy="6574768"/>
            <a:chOff x="0" y="0"/>
            <a:chExt cx="1554321" cy="13693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45646" y="0"/>
                  </a:moveTo>
                  <a:lnTo>
                    <a:pt x="1508675" y="0"/>
                  </a:lnTo>
                  <a:cubicBezTo>
                    <a:pt x="1520781" y="0"/>
                    <a:pt x="1532391" y="4809"/>
                    <a:pt x="1540951" y="13369"/>
                  </a:cubicBezTo>
                  <a:cubicBezTo>
                    <a:pt x="1549511" y="21930"/>
                    <a:pt x="1554321" y="33540"/>
                    <a:pt x="1554321" y="45646"/>
                  </a:cubicBezTo>
                  <a:lnTo>
                    <a:pt x="1554321" y="1323719"/>
                  </a:lnTo>
                  <a:cubicBezTo>
                    <a:pt x="1554321" y="1335825"/>
                    <a:pt x="1549511" y="1347436"/>
                    <a:pt x="1540951" y="1355996"/>
                  </a:cubicBezTo>
                  <a:cubicBezTo>
                    <a:pt x="1532391" y="1364556"/>
                    <a:pt x="1520781" y="1369365"/>
                    <a:pt x="1508675" y="1369365"/>
                  </a:cubicBezTo>
                  <a:lnTo>
                    <a:pt x="45646" y="1369365"/>
                  </a:lnTo>
                  <a:cubicBezTo>
                    <a:pt x="33540" y="1369365"/>
                    <a:pt x="21930" y="1364556"/>
                    <a:pt x="13369" y="1355996"/>
                  </a:cubicBezTo>
                  <a:cubicBezTo>
                    <a:pt x="4809" y="1347436"/>
                    <a:pt x="0" y="1335825"/>
                    <a:pt x="0" y="1323719"/>
                  </a:cubicBezTo>
                  <a:lnTo>
                    <a:pt x="0" y="45646"/>
                  </a:lnTo>
                  <a:cubicBezTo>
                    <a:pt x="0" y="33540"/>
                    <a:pt x="4809" y="21930"/>
                    <a:pt x="13369" y="13369"/>
                  </a:cubicBezTo>
                  <a:cubicBezTo>
                    <a:pt x="21930" y="4809"/>
                    <a:pt x="33540" y="0"/>
                    <a:pt x="45646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243688" y="2629953"/>
            <a:ext cx="7116462" cy="4002960"/>
            <a:chOff x="0" y="0"/>
            <a:chExt cx="1128903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061" b="-90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040772" y="644868"/>
            <a:ext cx="9522295" cy="111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35"/>
              </a:lnSpc>
              <a:spcBef>
                <a:spcPct val="0"/>
              </a:spcBef>
            </a:pPr>
            <a:r>
              <a:rPr lang="en-US" sz="652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Estilos y visual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17945" y="7332828"/>
            <a:ext cx="6767949" cy="1357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 spc="-3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El diseño fue pensado para ser limpio y mantener una coherencia visual en toda la app. Se usaron estilos css agradables a la vista con colores tranquis.</a:t>
            </a:r>
          </a:p>
          <a:p>
            <a:pPr marL="0" lvl="0" indent="0" algn="ctr">
              <a:lnSpc>
                <a:spcPts val="2740"/>
              </a:lnSpc>
              <a:spcBef>
                <a:spcPct val="0"/>
              </a:spcBef>
            </a:pPr>
            <a:endParaRPr lang="en-US" sz="1957" spc="-39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12940" y="6745384"/>
            <a:ext cx="3675839" cy="484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70420" y="904875"/>
            <a:ext cx="11064534" cy="112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Peguntas y respuestas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0420" y="2245049"/>
            <a:ext cx="9913189" cy="679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2313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¿En qué se basó el TP?</a:t>
            </a:r>
          </a:p>
          <a:p>
            <a:pPr algn="l">
              <a:lnSpc>
                <a:spcPts val="3238"/>
              </a:lnSpc>
            </a:pPr>
            <a:r>
              <a:rPr lang="en-US" sz="2313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El TP se basó en el concepto que fue pedido en el classroom Quería desarrollar una app que permitiera gestionar los doscentes y espacios curriculares con sus relaciones con espacios curriculares.</a:t>
            </a:r>
          </a:p>
          <a:p>
            <a:pPr algn="l">
              <a:lnSpc>
                <a:spcPts val="3238"/>
              </a:lnSpc>
            </a:pPr>
            <a:endParaRPr lang="en-US" sz="2313" spc="-46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38"/>
              </a:lnSpc>
            </a:pPr>
            <a:r>
              <a:rPr lang="en-US" sz="2313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¿Qué funcionalidades tiene?</a:t>
            </a:r>
          </a:p>
          <a:p>
            <a:pPr algn="l">
              <a:lnSpc>
                <a:spcPts val="3238"/>
              </a:lnSpc>
            </a:pPr>
            <a:endParaRPr lang="en-US" sz="2313" spc="-46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38"/>
              </a:lnSpc>
            </a:pPr>
            <a:r>
              <a:rPr lang="en-US" sz="2313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Gestionar los datos de los docentes y de los espacios curriculares, tambien establecer las conexiones entre los docentes y los espacios y generar un archivoa con las relaciones de cada docente con los espacios.</a:t>
            </a:r>
          </a:p>
          <a:p>
            <a:pPr algn="l">
              <a:lnSpc>
                <a:spcPts val="3238"/>
              </a:lnSpc>
            </a:pPr>
            <a:endParaRPr lang="en-US" sz="2313" spc="-46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38"/>
              </a:lnSpc>
            </a:pPr>
            <a:r>
              <a:rPr lang="en-US" sz="2313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¿Qué necesidades busca resolver?</a:t>
            </a:r>
          </a:p>
          <a:p>
            <a:pPr algn="l">
              <a:lnSpc>
                <a:spcPts val="3238"/>
              </a:lnSpc>
            </a:pPr>
            <a:r>
              <a:rPr lang="en-US" sz="2313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Busca facilitar la gestion de los datos de docentes y espacios curriculares en una institucion escolar.</a:t>
            </a:r>
          </a:p>
          <a:p>
            <a:pPr algn="l">
              <a:lnSpc>
                <a:spcPts val="3238"/>
              </a:lnSpc>
            </a:pPr>
            <a:endParaRPr lang="en-US" sz="2313" spc="-46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38"/>
              </a:lnSpc>
            </a:pPr>
            <a:endParaRPr lang="en-US" sz="2313" spc="-46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844851" y="4286548"/>
            <a:ext cx="1232553" cy="1232553"/>
          </a:xfrm>
          <a:custGeom>
            <a:avLst/>
            <a:gdLst/>
            <a:ahLst/>
            <a:cxnLst/>
            <a:rect l="l" t="t" r="r" b="b"/>
            <a:pathLst>
              <a:path w="1232553" h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334954" y="4376697"/>
            <a:ext cx="1361742" cy="1052255"/>
          </a:xfrm>
          <a:custGeom>
            <a:avLst/>
            <a:gdLst/>
            <a:ahLst/>
            <a:cxnLst/>
            <a:rect l="l" t="t" r="r" b="b"/>
            <a:pathLst>
              <a:path w="1361742" h="1052255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62920" y="6384261"/>
            <a:ext cx="4161784" cy="205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u="none" strike="noStrike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Nullam laoreet risus fringilla, egestas elit a, consequat augue. Phasellus sollicitudin felis mi, quis egestas ex ornare sed quis adipiscing.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99437" y="6409167"/>
            <a:ext cx="4161784" cy="205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u="none" strike="noStrike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Nullam laoreet risus fringilla, egestas elit a, consequat augue. Phasellus sollicitudin felis mi, quis egestas ex ornare sed quis adipiscing.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57083" y="6409167"/>
            <a:ext cx="4161784" cy="205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u="none" strike="noStrike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Nullam laoreet risus fringilla, egestas elit a, consequat augue. Phasellus sollicitudin felis mi, quis egestas ex ornare sed quis adipiscing.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63730" y="5781639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 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6477" y="6849670"/>
            <a:ext cx="3296071" cy="946825"/>
            <a:chOff x="0" y="0"/>
            <a:chExt cx="922973" cy="265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2973" cy="265132"/>
            </a:xfrm>
            <a:custGeom>
              <a:avLst/>
              <a:gdLst/>
              <a:ahLst/>
              <a:cxnLst/>
              <a:rect l="l" t="t" r="r" b="b"/>
              <a:pathLst>
                <a:path w="922973" h="265132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66494" y="-816076"/>
            <a:ext cx="21820987" cy="1762900"/>
            <a:chOff x="0" y="0"/>
            <a:chExt cx="6110362" cy="4936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496477" y="3928602"/>
            <a:ext cx="3296071" cy="2921069"/>
          </a:xfrm>
          <a:custGeom>
            <a:avLst/>
            <a:gdLst/>
            <a:ahLst/>
            <a:cxnLst/>
            <a:rect l="l" t="t" r="r" b="b"/>
            <a:pathLst>
              <a:path w="3296071" h="2921069">
                <a:moveTo>
                  <a:pt x="0" y="0"/>
                </a:moveTo>
                <a:lnTo>
                  <a:pt x="3296071" y="0"/>
                </a:lnTo>
                <a:lnTo>
                  <a:pt x="3296071" y="2921068"/>
                </a:lnTo>
                <a:lnTo>
                  <a:pt x="0" y="2921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06781" y="2267663"/>
            <a:ext cx="7274437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23789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Ssmuel Romero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23789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hizo todo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1579" y="4157742"/>
            <a:ext cx="14817721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GRACIAS POR VER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455</Words>
  <Application>Microsoft Office PowerPoint</Application>
  <PresentationFormat>Personalizado</PresentationFormat>
  <Paragraphs>46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Open Sans Extra Bold</vt:lpstr>
      <vt:lpstr>Poppins</vt:lpstr>
      <vt:lpstr>Poppins Bold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cp:lastModifiedBy>Samm</cp:lastModifiedBy>
  <cp:revision>2</cp:revision>
  <dcterms:created xsi:type="dcterms:W3CDTF">2006-08-16T00:00:00Z</dcterms:created>
  <dcterms:modified xsi:type="dcterms:W3CDTF">2024-11-25T20:47:32Z</dcterms:modified>
  <dc:identifier>DAGWf3wI2LQ</dc:identifier>
</cp:coreProperties>
</file>